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5D86-F330-418E-84F1-05D955CC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93" y="0"/>
            <a:ext cx="11749014" cy="2097088"/>
          </a:xfrm>
        </p:spPr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b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Universidade Federal de Sergipe</a:t>
            </a:r>
            <a:b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Campus Professor Alberto Carvalho</a:t>
            </a:r>
            <a:b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Departamento de Sistemas de Informação</a:t>
            </a:r>
            <a:b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Disciplina de inteligência artificial </a:t>
            </a:r>
            <a:b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A40CA-C59E-4094-95A5-75834CB5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46" y="2249487"/>
            <a:ext cx="10772293" cy="35417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                 </a:t>
            </a:r>
            <a:r>
              <a:rPr lang="en-US" sz="2800" dirty="0">
                <a:solidFill>
                  <a:schemeClr val="bg1"/>
                </a:solidFill>
              </a:rPr>
              <a:t>Russia 2018World Cup Route Using The Uniform Cost </a:t>
            </a:r>
            <a:r>
              <a:rPr lang="pt-BR" sz="2800" dirty="0">
                <a:solidFill>
                  <a:schemeClr val="bg1"/>
                </a:solidFill>
              </a:rPr>
              <a:t>Method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>
                <a:solidFill>
                  <a:schemeClr val="bg1"/>
                </a:solidFill>
              </a:rPr>
              <a:t>Docente:                                                          Dicentes: 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bg1"/>
                </a:solidFill>
              </a:rPr>
              <a:t>Alcides                                                              Clovis Oliveira, Fabricia De Jesus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bg1"/>
                </a:solidFill>
              </a:rPr>
              <a:t>                                                                        Paulo Vitor, Weslley Henrique</a:t>
            </a:r>
          </a:p>
        </p:txBody>
      </p:sp>
      <p:pic>
        <p:nvPicPr>
          <p:cNvPr id="4" name="Shape 88">
            <a:extLst>
              <a:ext uri="{FF2B5EF4-FFF2-40B4-BE49-F238E27FC236}">
                <a16:creationId xmlns:a16="http://schemas.microsoft.com/office/drawing/2014/main" id="{9067FBD9-A159-4ABC-A5D9-B649B04993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72" y="582547"/>
            <a:ext cx="2677237" cy="1409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012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D53B-9706-4939-A060-937AD344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88163"/>
            <a:ext cx="9905998" cy="115727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Algoritmo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0AD30C-19CA-4A35-A52D-0DADCF010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11" y="1723682"/>
            <a:ext cx="9878804" cy="4915586"/>
          </a:xfrm>
        </p:spPr>
      </p:pic>
    </p:spTree>
    <p:extLst>
      <p:ext uri="{BB962C8B-B14F-4D97-AF65-F5344CB8AC3E}">
        <p14:creationId xmlns:p14="http://schemas.microsoft.com/office/powerpoint/2010/main" val="226564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57A2-D200-40EC-A50D-CA6CED49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35" y="2803980"/>
            <a:ext cx="9905998" cy="1250039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cONCLUSÃO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122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8D02D-219E-4DD7-BA52-FDD1EECF3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774" y="1061382"/>
            <a:ext cx="8627165" cy="4735235"/>
          </a:xfrm>
        </p:spPr>
      </p:pic>
    </p:spTree>
    <p:extLst>
      <p:ext uri="{BB962C8B-B14F-4D97-AF65-F5344CB8AC3E}">
        <p14:creationId xmlns:p14="http://schemas.microsoft.com/office/powerpoint/2010/main" val="223716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1ED-4732-410D-8A3E-C3034D54D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965" y="619539"/>
            <a:ext cx="8044069" cy="1457739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SumÁrio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C9E1C-99C0-4E68-A31E-BBCE62CE7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965" y="2266122"/>
            <a:ext cx="8791575" cy="314076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mOTIVAÇÃO</a:t>
            </a:r>
          </a:p>
          <a:p>
            <a:r>
              <a:rPr lang="pt-BR" dirty="0">
                <a:solidFill>
                  <a:schemeClr val="bg1"/>
                </a:solidFill>
              </a:rPr>
              <a:t>SoLUÇÃO</a:t>
            </a:r>
          </a:p>
          <a:p>
            <a:r>
              <a:rPr lang="pt-BR" dirty="0">
                <a:solidFill>
                  <a:schemeClr val="bg1"/>
                </a:solidFill>
              </a:rPr>
              <a:t>Execução da Aplicação</a:t>
            </a:r>
          </a:p>
          <a:p>
            <a:r>
              <a:rPr lang="pt-BR" dirty="0">
                <a:solidFill>
                  <a:schemeClr val="bg1"/>
                </a:solidFill>
              </a:rPr>
              <a:t>Algoritmo</a:t>
            </a:r>
          </a:p>
          <a:p>
            <a:r>
              <a:rPr lang="pt-BR" dirty="0">
                <a:solidFill>
                  <a:schemeClr val="bg1"/>
                </a:solidFill>
              </a:rPr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072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5A11-54CB-4B80-B8B2-15F1BEBC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mOTIVAÇÃO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6FC41-7432-40C9-BDB1-3ECE02C3B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44487"/>
            <a:ext cx="9905999" cy="5208104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EC683-E5C8-4285-B4A0-4A3CC966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77" y="1790273"/>
            <a:ext cx="9184067" cy="45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0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7A8F-433C-4E61-BBAA-1F67D00B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63004"/>
            <a:ext cx="9905998" cy="2323465"/>
          </a:xfrm>
        </p:spPr>
        <p:txBody>
          <a:bodyPr/>
          <a:lstStyle/>
          <a:p>
            <a:pPr algn="ctr"/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Método  Busca de  custo Uniforme</a:t>
            </a:r>
          </a:p>
        </p:txBody>
      </p:sp>
    </p:spTree>
    <p:extLst>
      <p:ext uri="{BB962C8B-B14F-4D97-AF65-F5344CB8AC3E}">
        <p14:creationId xmlns:p14="http://schemas.microsoft.com/office/powerpoint/2010/main" val="331505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E5DC-DA53-4346-9B39-327A4F94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4" y="1950430"/>
            <a:ext cx="9905998" cy="1478570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 projeto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BFC36-038A-40E9-8F93-DC160D46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818" y="2689715"/>
            <a:ext cx="9905999" cy="8912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Russia 2018World Cup Route Using The Uniform Cost </a:t>
            </a:r>
            <a:r>
              <a:rPr lang="pt-BR" dirty="0">
                <a:solidFill>
                  <a:schemeClr val="bg1"/>
                </a:solidFill>
              </a:rPr>
              <a:t>Method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0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D9DB78-365B-4A69-93BF-6BD3FF7AD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938" y="701675"/>
            <a:ext cx="8892950" cy="5089525"/>
          </a:xfrm>
        </p:spPr>
      </p:pic>
    </p:spTree>
    <p:extLst>
      <p:ext uri="{BB962C8B-B14F-4D97-AF65-F5344CB8AC3E}">
        <p14:creationId xmlns:p14="http://schemas.microsoft.com/office/powerpoint/2010/main" val="56123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B4EE0-4FB2-44C8-A853-B64EB2235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218" y="1104818"/>
            <a:ext cx="9584991" cy="4818904"/>
          </a:xfrm>
        </p:spPr>
      </p:pic>
    </p:spTree>
    <p:extLst>
      <p:ext uri="{BB962C8B-B14F-4D97-AF65-F5344CB8AC3E}">
        <p14:creationId xmlns:p14="http://schemas.microsoft.com/office/powerpoint/2010/main" val="233388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75B01A-896B-41E0-B688-4A78929CA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270" y="126445"/>
            <a:ext cx="9501808" cy="6247301"/>
          </a:xfrm>
        </p:spPr>
      </p:pic>
    </p:spTree>
    <p:extLst>
      <p:ext uri="{BB962C8B-B14F-4D97-AF65-F5344CB8AC3E}">
        <p14:creationId xmlns:p14="http://schemas.microsoft.com/office/powerpoint/2010/main" val="208393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D87B-5DC9-41A4-BC8D-A3FC565B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5" y="2915002"/>
            <a:ext cx="9905998" cy="1246181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Execução da Aplicação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2936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97</TotalTime>
  <Words>55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            Universidade Federal de Sergipe             Campus Professor Alberto Carvalho                  Departamento de Sistemas de Informação           Disciplina de inteligência artificial  </vt:lpstr>
      <vt:lpstr>SumÁrio</vt:lpstr>
      <vt:lpstr>mOTIVAÇÃO </vt:lpstr>
      <vt:lpstr> Método  Busca de  custo Uniforme</vt:lpstr>
      <vt:lpstr>O projeto </vt:lpstr>
      <vt:lpstr>PowerPoint Presentation</vt:lpstr>
      <vt:lpstr>PowerPoint Presentation</vt:lpstr>
      <vt:lpstr>PowerPoint Presentation</vt:lpstr>
      <vt:lpstr>Execução da Aplicação </vt:lpstr>
      <vt:lpstr>Algoritmo </vt:lpstr>
      <vt:lpstr>cONCLUSÃO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paulo vitor</dc:creator>
  <cp:lastModifiedBy>paulo vitor</cp:lastModifiedBy>
  <cp:revision>12</cp:revision>
  <dcterms:created xsi:type="dcterms:W3CDTF">2018-06-24T18:50:46Z</dcterms:created>
  <dcterms:modified xsi:type="dcterms:W3CDTF">2018-06-24T20:28:27Z</dcterms:modified>
</cp:coreProperties>
</file>